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8706C-48F7-4041-B42C-39B5416D9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C26D8-5E91-42EE-9463-D5A13A32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0292-5083-4823-9AA9-B3D5F9A6D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870D4-2956-46E4-A4D3-1C61E867D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43F4D-A1E2-4890-89E2-0C1996A03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3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961E6-5768-4DEC-8AD2-FA203A0C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E76AC0-BDB4-4E06-B2C3-E7AD50683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33B8F-D14C-465B-9A09-178DD5C6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2660-A3FD-4BFC-BFBA-EA17AA29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78309-2DE7-4FD4-8CAC-CC1C22D2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1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453E7-C04F-47CA-90FE-F4D6017158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B718B-8351-485E-8E93-06AD33496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1545-5F4F-48E4-91DA-025CAFC3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0E87C-FD1C-49D9-8262-18590664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10070-794F-4698-ACE7-3B9AF713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EF3F-6500-4027-A30F-0524FA0F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07A9-5D90-4B8C-9B04-678FB4A7A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30DA0-4CE9-4C88-931B-F79022E6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695BE-F4C0-4A6D-B4E5-F559FD2A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0CE5-D5FD-46DC-BAA4-D75ADD04A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906D9-D256-4C85-81C0-2B9DD29C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CD512-D2BE-44C7-AA19-C416481C5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42B3C-37A3-43BE-B02B-D44093E88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8C02-A2B3-4455-8AFA-3E0880D9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CC28-1643-40E3-86BF-24DF65FA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6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C7A-E6D8-483D-A3DF-888A1D9C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522C-255B-46D8-8A4C-E611D2071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70F62D-8793-4674-A589-185821CA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44A72-7B28-4E3E-8A9E-8D0F8483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074DA-9371-4EDE-886A-A1D9F307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F76D-A32B-42DE-A6F6-CDD7203A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03F16-C16A-4273-AC14-F421E4DF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6F6F0-B6AC-48DF-A88B-5F9284AF7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B7071-BB49-42BF-B86D-85462DAE9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8756C-DDCF-4B89-AD51-7C8D0FF63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4BA40-226D-469D-8AED-5673514E4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28D151-308D-4B62-B10D-856BD68C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55D69-E325-49B9-9170-4DCB9C69F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012C4-FE0E-4AB1-BB81-A220BAA0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D86F7-B977-4F46-9617-619E2B92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18988B-AF72-441A-8933-798E9C82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BA359-E878-4B01-B514-6B18AE85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E9007-5FAC-43E0-BA46-B2BDE5A0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5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DB449-A7D8-4FD0-B937-BB09C6B4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8D616-C337-4543-A781-3E225582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D2DFB-7A29-4ED9-8C05-8735731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22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879E-B140-43AC-BC03-13E8E8F7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221BE-5C73-4963-9096-71174E39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B2EFD-EE23-4D65-AFEE-6634BBF16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1C699-6938-48EB-A0E8-FE642140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120E5-858B-4548-B918-E3F709E85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EA82F-9C11-4512-99D9-89789C6A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5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4066-D5C5-4002-966E-5FF4B31A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838D4-589A-4836-AFED-C59E59688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AAB98-3B1C-4419-9E09-167892E7E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8B496-B62B-456D-B7C1-052504B2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40369-24B3-4C01-9275-31F850C4E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493EF-8E46-499D-8C5D-7AA3F57F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45364-B438-42A4-86EB-A1BDE4AE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21DD0-6A5D-413C-95EE-007C60604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F7DD3-7163-4DA0-87CF-9D0B48F11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FBA1F-75A6-465C-B126-A5FD327F4764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E588B-80AD-4692-AF37-893C37CE1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F4582-4E4B-4566-989E-E691D22E9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4ED5-F7B8-407F-B474-2D92B3645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668B41-85BE-43B9-8D0C-5B8CB2364E6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-85344"/>
            <a:ext cx="10363200" cy="4684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0824C-6A18-4559-9870-4E7403652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599" y="3238804"/>
            <a:ext cx="7375471" cy="3595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F946DB-37F7-4435-A51E-EA79F463B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9734"/>
            <a:ext cx="5682428" cy="3129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B3F7A-D4DB-46E8-9E02-BD034C56A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" y="76809"/>
            <a:ext cx="5771565" cy="34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B9F63-465F-4532-855F-8A47FAE2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8" y="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3B4A64-9504-4DCF-92A4-1E326B00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98" y="0"/>
            <a:ext cx="51435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8500C-8B48-49E3-824E-F7A8AC5DB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8" y="-795421"/>
            <a:ext cx="1962150" cy="26162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03598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04C5CE-3EEE-4C68-AEE5-4FE07853B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03" y="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371BE-E300-4C50-ADAC-29BF4B734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03" y="0"/>
            <a:ext cx="51435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EC1A-8D51-4E31-BA6F-77F721668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04" y="0"/>
            <a:ext cx="1661182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24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A4F25-F8DD-442D-B71E-098B9E2BA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86" y="0"/>
            <a:ext cx="514349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0F9EF-9A0C-47FA-9F61-C35768E1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885" y="0"/>
            <a:ext cx="51434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1541B-AAF7-4A92-A464-A7C16EC5D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20151">
            <a:off x="782373" y="430812"/>
            <a:ext cx="2126418" cy="12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E3BBA-51B8-4FE2-A3A3-860CF04DA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0"/>
            <a:ext cx="51435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4B32D7-D78F-4103-AC6E-F404C743A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DA486-6495-448A-92F5-F3E145B8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11" y="0"/>
            <a:ext cx="51435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CA1BF-8821-4CAB-ABA3-A453C267E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8" y="0"/>
            <a:ext cx="514435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0077C-7BE5-4305-AC6F-03D7BFD9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58" y="0"/>
            <a:ext cx="2234830" cy="16764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23822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Alex (Olathe)</dc:creator>
  <cp:lastModifiedBy>Chen, Alex (Olathe)</cp:lastModifiedBy>
  <cp:revision>6</cp:revision>
  <dcterms:created xsi:type="dcterms:W3CDTF">2018-11-23T21:38:38Z</dcterms:created>
  <dcterms:modified xsi:type="dcterms:W3CDTF">2018-11-25T04:19:44Z</dcterms:modified>
</cp:coreProperties>
</file>